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9" r:id="rId2"/>
    <p:sldId id="372" r:id="rId3"/>
    <p:sldId id="375" r:id="rId4"/>
    <p:sldId id="373" r:id="rId5"/>
    <p:sldId id="259" r:id="rId6"/>
    <p:sldId id="359" r:id="rId7"/>
    <p:sldId id="386" r:id="rId8"/>
    <p:sldId id="374" r:id="rId9"/>
    <p:sldId id="370" r:id="rId10"/>
    <p:sldId id="349" r:id="rId11"/>
    <p:sldId id="261" r:id="rId12"/>
    <p:sldId id="390" r:id="rId13"/>
    <p:sldId id="391" r:id="rId14"/>
    <p:sldId id="392" r:id="rId15"/>
    <p:sldId id="3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DD3D-57ED-D446-888D-77A930158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98176-BFFB-A345-8A4B-F3B102C9E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7D322-2F59-0647-A174-1C2A5C58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836A9-833C-BD45-AA4A-800E1876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0FB49-BC62-3A41-A623-197F378C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323C-22AB-A547-B508-EA18CF4E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A2332-E844-EA45-96AD-61F54E15B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F8E2-1C06-0941-A1E3-5C1524ED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4690F-3633-6443-8458-7CAA79EE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80B87-79A9-2B44-893F-439BD699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2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2293C-DD59-5E48-A322-4F39069BA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25E7A-0E9A-554A-B574-87EEF88DC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A8118-BDAE-E740-9DAD-C17CE2B9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2A72E-4920-CB4B-A7DE-C5FF04C4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FC28-B214-9149-AA52-F40E388C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6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00C9-9FA2-0446-BE07-81863E15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802EA-1EEE-364D-82EC-C27C6C399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686AC-D81B-9E40-961F-B076A97D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E6DF-EACB-934A-9161-5C47702A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839DD-976D-3846-86BD-61F46FE8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797D-623B-244F-B3CC-8FCA62F5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88D47-68A4-4447-B2FB-07F339BE0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E0C24-2DB1-7E4A-8640-DE691D7A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46F28-9B17-CE40-92D5-C153E89C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C0D4D-A8D5-7644-BC63-E4065CF5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2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060E-9424-5F4A-AB8F-528DD64C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3DB87-95E0-604A-B8F3-9FBDE69DF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2A1AF-3A32-2841-A4FD-B8211FEF6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4B34B-A8BB-3144-A359-BC0DE101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DD965-3462-8340-836D-79BEB8E9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60E25-256E-4244-A08C-780BF29E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D2EF-2FBD-AA43-9445-E49C7940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BACD-AD2E-5242-B05D-41660C4A3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BA94C-25F7-2448-A34B-B4B999F7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D4506-59F2-CD4C-B95B-C0A9C874C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1833A3-9739-DE4A-B94D-1A7C1A03F4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F5CC8B-A10C-C24F-8189-7FA0E0B0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B4825-0DAD-104B-ADF8-835DA5A1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89791D-9ABC-6246-B223-FB69E461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03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A4D5-4157-B645-91AA-121DABA4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69B4C-3E53-E14F-AF46-8C0E493F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902A0-2FC3-7342-BD99-2DE24250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2A601-C40B-C94C-96F5-BA07077D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2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F8681-AA8B-6349-9EB6-6894CC62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0BDD7-9FBD-C34D-9B65-F16A4A90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1AD5B-5AFC-744E-8865-A83EF668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0A6-77E4-1749-9F3F-FEB950AF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D025-BF05-1042-81C3-1E2633F67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0DE4A-4051-D348-8EDD-B718F37EA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D5999-5FDF-ED4C-8F9A-B98DA126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62490-306D-1E45-90A7-E8D604289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345A4-4781-EE4F-A37D-DC03E91A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2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4498-3C64-E847-A064-777A95F0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AE02C-A8B2-AD45-90BD-A5253179C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FF493-D719-BD49-9910-C20DD30C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3EEC3-9184-C445-A894-0F4489BD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EABCA-CDB0-D94A-9A71-1882491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92A0B-23EA-E846-8B86-653890B6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8832C3-6F07-3149-8738-771FD54B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74A89-4AD0-B044-87E9-B3C146DC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AD8C2-92C5-2346-92D6-BE6960E0D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101E-1ADA-FB48-9BEA-14D0EC13277A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7FDE-E09A-914A-9F36-56CCE73AB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D5A39-91A3-0742-9F75-1E3412990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75EC-2A53-F448-8F35-37CE67A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B2171-343B-495D-854D-C9685323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Tule Canyon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FF89E1-EC28-4ADF-B360-8F85C69DB0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9076" y="2778940"/>
            <a:ext cx="3779848" cy="2444708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71A4ED-262B-4BF1-B1C4-2CFC4235F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9711" y="2778940"/>
            <a:ext cx="379321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3EF1-2883-4B71-9613-DADFD612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Mackenzie’s Ultimatum</a:t>
            </a:r>
            <a:br>
              <a:rPr lang="en-US" b="1" dirty="0"/>
            </a:br>
            <a:r>
              <a:rPr lang="en-US" sz="3200" b="1" dirty="0"/>
              <a:t>April 1875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9792B-54B3-453F-AA4A-9459FB718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Wild Horse	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5805E-967D-4BC1-95A9-F01AEA7E6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J. J. Sturm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7AFE85-536D-4771-8DB4-D7AA79DAC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1061" y="2506217"/>
            <a:ext cx="3615241" cy="368230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54CF85-1F65-4584-B706-E69564AD0B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8187" y="2500578"/>
            <a:ext cx="2797278" cy="37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C279-030B-420B-B8F2-BE15E76F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Kwahadi Surrender</a:t>
            </a:r>
            <a:br>
              <a:rPr lang="en-US" b="1" dirty="0"/>
            </a:br>
            <a:r>
              <a:rPr lang="en-US" sz="3600" b="1" dirty="0"/>
              <a:t>Quanah and Isatai</a:t>
            </a:r>
            <a:br>
              <a:rPr lang="en-US" b="1" dirty="0"/>
            </a:br>
            <a:r>
              <a:rPr lang="en-US" sz="3200" b="1" dirty="0"/>
              <a:t>May 1875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823754-AC3E-470D-A514-13FD851D4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8768" y="1825625"/>
            <a:ext cx="2880463" cy="4351338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FD1CD5-8689-42AB-A725-9F911E2B43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1264" y="1825625"/>
            <a:ext cx="30925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B510B0-D34E-4F85-BB23-5BB0D6EA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		    Today’s Readings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E602E3-A0CA-4F1D-ACA3-68DED4474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3323"/>
            <a:ext cx="5157787" cy="867508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Joe Attocknie (1912-1984)</a:t>
            </a:r>
          </a:p>
          <a:p>
            <a:r>
              <a:rPr lang="en-US" sz="3100" i="1" dirty="0"/>
              <a:t>The Life of Ten Bears </a:t>
            </a:r>
            <a:r>
              <a:rPr lang="en-US" sz="3100" dirty="0"/>
              <a:t>(2018)	</a:t>
            </a:r>
            <a:r>
              <a:rPr lang="en-US" dirty="0"/>
              <a:t>	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C63A07-E519-46E5-B74C-D25C1EEE7A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gggs</a:t>
            </a:r>
            <a:r>
              <a:rPr lang="en-US" dirty="0"/>
              <a:t> of Ten Bears</a:t>
            </a:r>
          </a:p>
          <a:p>
            <a:r>
              <a:rPr lang="en-US" dirty="0"/>
              <a:t>unofficial tribal historian</a:t>
            </a:r>
          </a:p>
          <a:p>
            <a:r>
              <a:rPr lang="en-US" dirty="0"/>
              <a:t>collected family anecdotes</a:t>
            </a:r>
          </a:p>
          <a:p>
            <a:r>
              <a:rPr lang="en-US" dirty="0"/>
              <a:t>McClellan Creek 9/24/1872</a:t>
            </a:r>
          </a:p>
          <a:p>
            <a:r>
              <a:rPr lang="en-US" dirty="0"/>
              <a:t>Attack warning, fight in the village</a:t>
            </a:r>
          </a:p>
          <a:p>
            <a:r>
              <a:rPr lang="en-US" dirty="0"/>
              <a:t>9 pages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D69FC8-453F-4922-AB96-CE3891283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800" dirty="0"/>
              <a:t>Col. Wilbur Sturtevant Nye (1898-1970)</a:t>
            </a:r>
          </a:p>
          <a:p>
            <a:r>
              <a:rPr lang="en-US" sz="2900" i="1" dirty="0"/>
              <a:t>Carbine and Lance </a:t>
            </a:r>
            <a:r>
              <a:rPr lang="en-US" sz="2900" dirty="0"/>
              <a:t>(orig. 1937)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748DBB-B60E-46AA-B046-C669A6282F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West Point graduate</a:t>
            </a:r>
          </a:p>
          <a:p>
            <a:r>
              <a:rPr lang="en-US" dirty="0"/>
              <a:t>U.S. Army field artillery</a:t>
            </a:r>
          </a:p>
          <a:p>
            <a:r>
              <a:rPr lang="en-US" dirty="0"/>
              <a:t>Fort Sill post historian</a:t>
            </a:r>
          </a:p>
          <a:p>
            <a:r>
              <a:rPr lang="en-US" dirty="0"/>
              <a:t>McClellan Creek 9/24/1872</a:t>
            </a:r>
          </a:p>
          <a:p>
            <a:r>
              <a:rPr lang="en-US" dirty="0"/>
              <a:t>Mackenzie’s official report</a:t>
            </a:r>
          </a:p>
          <a:p>
            <a:r>
              <a:rPr lang="en-US" dirty="0"/>
              <a:t>Comanche stories</a:t>
            </a:r>
          </a:p>
          <a:p>
            <a:r>
              <a:rPr lang="en-US" dirty="0"/>
              <a:t>4 pages</a:t>
            </a:r>
          </a:p>
        </p:txBody>
      </p:sp>
    </p:spTree>
    <p:extLst>
      <p:ext uri="{BB962C8B-B14F-4D97-AF65-F5344CB8AC3E}">
        <p14:creationId xmlns:p14="http://schemas.microsoft.com/office/powerpoint/2010/main" val="3283838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F2E52C-1431-4ED5-B90D-F52FFD4C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  Questions for Readings Discussion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45F6BD-1B29-46A3-82CC-FF0BEC854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does the Comanche woman “fear for her nose”? How does this issue come up again later in the Attocknie anecdotes?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the reference in Attocknie to war prophecy. Where else in the Red River War story does prophecy play a part?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an example of stoic Comanche humor. What does this tell us about Comanche cultural values?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Army reports record many instances of heroism. What analogous examples of Comanche bravery are recorded by Attocknie?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3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52DA-8280-4F36-AA85-3E9A0AC69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Questions for Readings Discussion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E25F3-28E6-40B7-8D82-72DE2D4F8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5. How would you characterize Mackenzie’s official report in          comparison to Attocknie’s oral history?</a:t>
            </a:r>
          </a:p>
          <a:p>
            <a:pPr marL="0" indent="0">
              <a:buNone/>
            </a:pPr>
            <a:r>
              <a:rPr lang="en-US" dirty="0"/>
              <a:t>6. How does the matter of Indians capturing horses during the  McClellan Creek fight come up again before and after that event?</a:t>
            </a:r>
          </a:p>
          <a:p>
            <a:pPr marL="0" indent="0">
              <a:buNone/>
            </a:pPr>
            <a:r>
              <a:rPr lang="en-US" dirty="0"/>
              <a:t>7. How are the Comanche oral histories in Attocknie and Nye alike? How are they different?</a:t>
            </a:r>
          </a:p>
          <a:p>
            <a:pPr marL="0" indent="0">
              <a:buNone/>
            </a:pPr>
            <a:r>
              <a:rPr lang="en-US" dirty="0"/>
              <a:t>8. How could you use these reading to form student assignments?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17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7E5F4-A308-486D-B862-0C9346F2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Essential Question: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0F1DB-4985-42C4-B95C-6FFD5158D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How can oral history, geography, and archaeology enliven the study of Indian conflict in Texas?</a:t>
            </a:r>
          </a:p>
        </p:txBody>
      </p:sp>
    </p:spTree>
    <p:extLst>
      <p:ext uri="{BB962C8B-B14F-4D97-AF65-F5344CB8AC3E}">
        <p14:creationId xmlns:p14="http://schemas.microsoft.com/office/powerpoint/2010/main" val="385257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4A00-8AF5-41DF-BF5A-60807E4B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Lyman Wagon Train Siege</a:t>
            </a:r>
            <a:br>
              <a:rPr lang="en-US" b="1" dirty="0"/>
            </a:br>
            <a:r>
              <a:rPr lang="en-US" sz="3200" b="1" dirty="0"/>
              <a:t>September 9-14, 1874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0E0BD-1B6E-44DD-BB75-0885EABDA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3670" y="1760288"/>
            <a:ext cx="3214358" cy="442605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992FA-65E7-4746-A2DA-70787AB71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90330" y="1911253"/>
            <a:ext cx="2629448" cy="4275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A569E-928E-4797-96B0-40D9B250F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61" y="1942585"/>
            <a:ext cx="3166496" cy="42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9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05A8D2-2FA4-433C-919E-D78172E2A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Lyman Wagon Train Siege</a:t>
            </a:r>
            <a:br>
              <a:rPr lang="en-US" b="1" dirty="0"/>
            </a:br>
            <a:r>
              <a:rPr lang="en-US" sz="3200" b="1" i="1" dirty="0"/>
              <a:t>Battles of the Red River War </a:t>
            </a:r>
            <a:r>
              <a:rPr lang="en-US" sz="3200" b="1" dirty="0"/>
              <a:t>by J. Brett Cruse (2008)</a:t>
            </a:r>
            <a:endParaRPr 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68E38A-19AF-4473-B9D8-21B7EE1A1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8469" y="2353994"/>
            <a:ext cx="4682646" cy="310927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51005C-665C-4202-9B09-6786EDC353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9426" y="1825625"/>
            <a:ext cx="39071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F6D00C6-4F81-45BA-9A68-05DCB6C4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Buffalo Wallow Fight</a:t>
            </a:r>
            <a:br>
              <a:rPr lang="en-US" b="1" dirty="0"/>
            </a:br>
            <a:r>
              <a:rPr lang="en-US" sz="3200" b="1" dirty="0"/>
              <a:t>September 10, 1874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F69204-3A6B-4CBD-881E-7E4DCFA1B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Kiowa Ledger Drawing</a:t>
            </a:r>
          </a:p>
          <a:p>
            <a:r>
              <a:rPr lang="en-US" sz="1000" dirty="0"/>
              <a:t>Texas Memorial Museum, UT Austin</a:t>
            </a:r>
            <a:r>
              <a:rPr lang="en-US" dirty="0"/>
              <a:t>			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DA27EE9-9381-480D-927E-8C13254080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437" y="3006726"/>
            <a:ext cx="5251938" cy="308421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D0CF5E-6401-4FF5-AAD7-8860E0699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/>
              <a:t>The Last Stand</a:t>
            </a:r>
          </a:p>
          <a:p>
            <a:r>
              <a:rPr lang="en-US" dirty="0"/>
              <a:t>by Frederic Remington</a:t>
            </a:r>
          </a:p>
          <a:p>
            <a:r>
              <a:rPr lang="en-US" sz="1000" dirty="0"/>
              <a:t>MFA Houston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C62B467-183D-4FAF-98FD-A260B623EF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74898" y="3006726"/>
            <a:ext cx="4357065" cy="30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6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7313-77ED-40BF-A1A8-E542E7FD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Col. Ranald S. Mackenzie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C5D965-3124-4409-A3D3-ED6C0B7BC1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5183188" y="987425"/>
            <a:ext cx="6172200" cy="50851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FA928-22E2-4BF5-907F-CB7F4075E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Tule Canyon Skirmish, September 25, 1874</a:t>
            </a:r>
          </a:p>
          <a:p>
            <a:r>
              <a:rPr lang="en-US" sz="3200" dirty="0"/>
              <a:t>Battle of Palo Duro Canyon, September 28, 1874</a:t>
            </a:r>
          </a:p>
        </p:txBody>
      </p:sp>
    </p:spTree>
    <p:extLst>
      <p:ext uri="{BB962C8B-B14F-4D97-AF65-F5344CB8AC3E}">
        <p14:creationId xmlns:p14="http://schemas.microsoft.com/office/powerpoint/2010/main" val="69827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F8B25-DED6-40DB-A79C-B296514B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88" y="338992"/>
            <a:ext cx="9270023" cy="61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3D4A98-A687-4DBE-92DA-CD78EC48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Palo Duro Canyon</a:t>
            </a:r>
            <a:br>
              <a:rPr lang="en-US" b="1" dirty="0"/>
            </a:br>
            <a:r>
              <a:rPr lang="en-US" b="1" dirty="0"/>
              <a:t>September 28, 1874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B81FA97-43EF-45F1-B633-9ECB1BC2AF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57" r="7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AA944CF-E0B1-4F1E-BB66-38EA30C6A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Iron Shirt</a:t>
            </a:r>
          </a:p>
          <a:p>
            <a:r>
              <a:rPr lang="en-US" sz="2000" b="1" dirty="0"/>
              <a:t>Southern Cheyennes</a:t>
            </a:r>
          </a:p>
          <a:p>
            <a:endParaRPr lang="en-US" sz="2000" b="1" dirty="0"/>
          </a:p>
          <a:p>
            <a:r>
              <a:rPr lang="en-US" sz="2000" b="1" dirty="0"/>
              <a:t>Ohamatai</a:t>
            </a:r>
          </a:p>
          <a:p>
            <a:r>
              <a:rPr lang="en-US" sz="2000" b="1" dirty="0"/>
              <a:t>Comanches</a:t>
            </a:r>
          </a:p>
          <a:p>
            <a:endParaRPr lang="en-US" sz="2000" b="1" dirty="0"/>
          </a:p>
          <a:p>
            <a:r>
              <a:rPr lang="en-US" sz="2000" b="1" dirty="0"/>
              <a:t>Mamanti</a:t>
            </a:r>
          </a:p>
          <a:p>
            <a:r>
              <a:rPr lang="en-US" sz="2000" b="1" dirty="0"/>
              <a:t>Kiowas</a:t>
            </a:r>
          </a:p>
        </p:txBody>
      </p:sp>
    </p:spTree>
    <p:extLst>
      <p:ext uri="{BB962C8B-B14F-4D97-AF65-F5344CB8AC3E}">
        <p14:creationId xmlns:p14="http://schemas.microsoft.com/office/powerpoint/2010/main" val="284887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FA9C03-EDA1-488B-9DBC-A1C8428F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63" y="2323147"/>
            <a:ext cx="2647950" cy="172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7C5F1-7AC9-4B60-9571-09878D62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551" y="2016263"/>
            <a:ext cx="3340898" cy="2469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B3CD6-8A3C-4EE2-9814-2880BDC61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775" y="977249"/>
            <a:ext cx="3200098" cy="47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5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CDE7-CF58-42C5-9249-53B23D7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Wrinkled Hand 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05D2-AC34-489A-8699-03B1F8EE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McClellan Creek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November 8, 1874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Lt. Frank Baldwin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Grey Beard, Cheyenne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Rescue of Adelaide and Julia German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26D4D-A431-4A9F-9102-A589137D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12" y="2550281"/>
            <a:ext cx="2095500" cy="26765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6A43C-5810-453D-BBD1-312F4881A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07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421</Words>
  <Application>Microsoft Macintosh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Tule Canyon</vt:lpstr>
      <vt:lpstr>Lyman Wagon Train Siege September 9-14, 1874</vt:lpstr>
      <vt:lpstr>Lyman Wagon Train Siege Battles of the Red River War by J. Brett Cruse (2008)</vt:lpstr>
      <vt:lpstr>Buffalo Wallow Fight September 10, 1874</vt:lpstr>
      <vt:lpstr>Col. Ranald S. Mackenzie </vt:lpstr>
      <vt:lpstr>PowerPoint Presentation</vt:lpstr>
      <vt:lpstr>Palo Duro Canyon September 28, 1874</vt:lpstr>
      <vt:lpstr>PowerPoint Presentation</vt:lpstr>
      <vt:lpstr>The Wrinkled Hand Chase</vt:lpstr>
      <vt:lpstr>Mackenzie’s Ultimatum April 1875</vt:lpstr>
      <vt:lpstr>Kwahadi Surrender Quanah and Isatai May 1875</vt:lpstr>
      <vt:lpstr>       Today’s Readings</vt:lpstr>
      <vt:lpstr>   Questions for Readings Discussion</vt:lpstr>
      <vt:lpstr> Questions for Readings Discussion (cont.)</vt:lpstr>
      <vt:lpstr>Essential Question: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 Canyon</dc:title>
  <dc:creator>Brian Macias</dc:creator>
  <cp:lastModifiedBy>Brian Macias</cp:lastModifiedBy>
  <cp:revision>3</cp:revision>
  <dcterms:created xsi:type="dcterms:W3CDTF">2021-06-10T15:49:08Z</dcterms:created>
  <dcterms:modified xsi:type="dcterms:W3CDTF">2021-06-10T15:53:24Z</dcterms:modified>
</cp:coreProperties>
</file>