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0" r:id="rId2"/>
    <p:sldId id="348" r:id="rId3"/>
    <p:sldId id="258" r:id="rId4"/>
    <p:sldId id="362" r:id="rId5"/>
    <p:sldId id="394" r:id="rId6"/>
    <p:sldId id="260" r:id="rId7"/>
    <p:sldId id="365" r:id="rId8"/>
    <p:sldId id="364" r:id="rId9"/>
    <p:sldId id="399" r:id="rId10"/>
    <p:sldId id="367" r:id="rId11"/>
    <p:sldId id="381" r:id="rId12"/>
    <p:sldId id="383" r:id="rId13"/>
    <p:sldId id="382" r:id="rId14"/>
    <p:sldId id="384" r:id="rId15"/>
    <p:sldId id="368" r:id="rId16"/>
    <p:sldId id="3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A4D0-D3E2-1240-98C5-78A0AD760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C77F3-F78A-AF4B-BADE-8FE57FECE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CBC9D-C595-3947-9960-5213931B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0F998-5B6D-6849-AF2B-87653E8C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058B-4128-D44F-A62E-9E5FBD45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2566-F763-ED4C-A4AB-45F76FB3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8FD59-487E-DC43-B74B-F71CF6ED2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3C3C-F9D6-344F-8D25-60923208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2772B-0F9A-964B-BB1F-6A337C79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FEAFB-117E-2A4F-A9B4-22A4F280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3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0F013-2D3D-1B47-8B3F-32E338AED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6C8B4-873C-3C4E-BB63-56DED672D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5C65-FB18-DE42-957D-8D02A32F5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CA91-9077-3F4D-A93D-83E46B534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A191-5CA0-3644-B30E-2124DE6E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4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6A31-01CD-7342-A4F3-2A854113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A536-22FD-C44F-B952-BD96C512C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B8179-9F18-1C4E-91A9-1FBA0F14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E8192-D64E-8149-B15A-DCDF6E26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C4F8-D1F5-C942-8B16-FC50DD32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3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3D96-A556-CB4D-82D7-6821F43B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2380A-F66D-E441-B197-2D5EBB0F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7DE00-7580-0C46-ACF4-2C900D15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BB2EE-DA47-D744-A480-F89CE7FE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142A2-6B13-3B4F-95D3-9E9FE4F9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0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C0D7-F902-4C4C-8E82-2AF475F3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1119E-8138-5F41-B40C-943A4E66A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08255-1B10-064A-AF65-985A59467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80B8D-A706-F541-862B-211857FF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D2F8-0273-DC40-A96F-59D29A3C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83DB-4903-4646-85EC-D1CB7440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4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2B4E-3F11-D044-829F-C28AB348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8F8C8-38BC-1B43-B798-D3DE0A2B7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5E98E-B636-4544-AC3F-7325FB391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1A284-8621-0C4C-BF36-6E83DD334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15EFB-B5C9-6E43-89CA-638BC966F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759EC-BE89-F948-B049-6E674227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EA1D2-876F-E146-BF65-3F49B0C0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2F0E6A-FCAD-554F-BABA-884EFA07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EA87-09ED-A34B-837F-13EE8204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DDBB9-2121-5249-902A-42987D12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4EB58-052D-E740-8B42-86B3E6A0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25932-E2E2-9249-BCDA-897DD11A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74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1A430-00C8-D54E-B9E6-C0639009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0E7EF-71C4-9245-A3E0-83F0FFD7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E7D65-3288-B143-BFE5-321709E2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F368-42D5-9446-8619-9A22FB3A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8F05-18CD-C34D-B42B-28D19D05A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E2BAD-03E3-B54D-A3F4-AB3D1852A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9AAC0-C41E-8D46-B115-BD4AB38B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9F2F9-C700-D646-AE7E-3949A8E9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52E2B-D414-1243-9ED5-16E92A67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3574-36E8-5449-BF10-9AC2388A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92F09-4891-A349-970A-1E67E185B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D9AD0-D70D-EB49-B47D-EB509D451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E19A1-A182-0149-BB9E-863DAB2A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AA7B-E81B-6948-9965-3ED34902B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E859E-67BC-E84F-B381-6B393878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12067-982C-8D4E-8AE1-9A4E914E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C4660-CE9F-7344-A588-AD80D766C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F6C7-28D0-BD4F-903C-6A5991205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EBE5F-3A5D-FD41-8B17-C53A4159A01C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0002-A93C-1C42-83C1-700EC0655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1E5B-FFE5-2446-A49E-100815192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EC575-ADCF-9B44-B0FD-060C3958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8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80E38-AF0C-1349-9113-1D8A18CE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3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A6EE9D-3FD0-9342-9C30-A675178E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1A932-9074-4C83-93CF-907F4CEB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 Battle of Adobe Walls</a:t>
            </a:r>
            <a:br>
              <a:rPr lang="en-US" dirty="0"/>
            </a:br>
            <a:r>
              <a:rPr lang="en-US" b="1" dirty="0"/>
              <a:t>June 27, 1874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9BDAB-97CF-764D-9346-13C89B0E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1690688"/>
            <a:ext cx="7797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3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00C49-A572-1A46-AE90-D2ABDE6D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466850"/>
            <a:ext cx="7493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4287-7DCE-47B7-A6BC-17DEF71E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 Battle of Adobe Walls</a:t>
            </a:r>
            <a:br>
              <a:rPr lang="en-US" b="1" dirty="0"/>
            </a:br>
            <a:r>
              <a:rPr lang="en-US" sz="3200" b="1" dirty="0"/>
              <a:t>June 27, 1874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7C528-7F0E-464B-BD8B-6F7504764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Quanah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5DF0D5-A34F-4582-8D45-D9BFAC6A9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454" t="3537" r="10973" b="7506"/>
          <a:stretch/>
        </p:blipFill>
        <p:spPr>
          <a:xfrm>
            <a:off x="2025748" y="2644605"/>
            <a:ext cx="2479939" cy="395771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DFA31-AA20-4662-9236-10C60A03C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Quenatosabit</a:t>
            </a:r>
            <a:r>
              <a:rPr lang="en-US" dirty="0"/>
              <a:t>/Isatai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FF46D7-6D19-44D3-9364-74F50DB3AB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8236" y="2616384"/>
            <a:ext cx="2590847" cy="38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7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B138-15C6-4812-A534-2E7A5EEEF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 Battle of Adobe Walls</a:t>
            </a:r>
            <a:br>
              <a:rPr lang="en-US" b="1" dirty="0"/>
            </a:br>
            <a:r>
              <a:rPr lang="en-US" b="1" dirty="0"/>
              <a:t>June 27, 1874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1A9F5-0512-4218-B6EF-BB3AD33A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879157"/>
          </a:xfrm>
        </p:spPr>
        <p:txBody>
          <a:bodyPr/>
          <a:lstStyle/>
          <a:p>
            <a:r>
              <a:rPr lang="en-US" dirty="0"/>
              <a:t>Bat Masterson			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764C1B-F27C-4B6B-86CE-86FBB62207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43032" y="2617616"/>
            <a:ext cx="2151298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0C2550-1C40-4E55-BC12-7C90412A8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015145"/>
          </a:xfrm>
        </p:spPr>
        <p:txBody>
          <a:bodyPr/>
          <a:lstStyle/>
          <a:p>
            <a:r>
              <a:rPr lang="en-US" dirty="0"/>
              <a:t>Billy Dixon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CDA173-EA04-4DEF-9836-9964B1327F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27823" y="2655131"/>
            <a:ext cx="2502332" cy="36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4055-3078-4117-9AE3-F6FB9953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Red River War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C26179-5426-47BB-8771-7D6856A94A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344" b="113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9B909-08D1-43D4-ACC9-38347C380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Fall 1874</a:t>
            </a:r>
          </a:p>
          <a:p>
            <a:r>
              <a:rPr lang="en-US" sz="3200" b="1" dirty="0"/>
              <a:t>Plan of Attack</a:t>
            </a:r>
          </a:p>
        </p:txBody>
      </p:sp>
    </p:spTree>
    <p:extLst>
      <p:ext uri="{BB962C8B-B14F-4D97-AF65-F5344CB8AC3E}">
        <p14:creationId xmlns:p14="http://schemas.microsoft.com/office/powerpoint/2010/main" val="183821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B578-5887-4E29-AE6B-1AB2B405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Col. Nelson A. Miles</a:t>
            </a:r>
            <a:r>
              <a:rPr lang="en-US" dirty="0"/>
              <a:t>	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F77C5D-EC46-42FA-879A-E096F4B0F7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714" b="217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F4FFC-5948-4424-A6DC-643066116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3200" b="1" dirty="0"/>
              <a:t>Battle of Red River</a:t>
            </a:r>
          </a:p>
          <a:p>
            <a:r>
              <a:rPr lang="en-US" sz="3200" b="1" dirty="0"/>
              <a:t>(Tule Canyon)</a:t>
            </a:r>
          </a:p>
          <a:p>
            <a:endParaRPr lang="en-US" sz="3200" b="1" dirty="0"/>
          </a:p>
          <a:p>
            <a:r>
              <a:rPr lang="en-US" sz="3200" b="1" dirty="0"/>
              <a:t>Armstrong and Briscoe counties</a:t>
            </a:r>
          </a:p>
          <a:p>
            <a:endParaRPr lang="en-US" sz="3200" b="1" dirty="0"/>
          </a:p>
          <a:p>
            <a:r>
              <a:rPr lang="en-US" sz="3200" b="1" dirty="0"/>
              <a:t>August 30, 1874</a:t>
            </a:r>
          </a:p>
          <a:p>
            <a:endParaRPr lang="en-US" sz="3200" b="1" dirty="0"/>
          </a:p>
          <a:p>
            <a:r>
              <a:rPr lang="en-US" sz="3200" b="1" dirty="0"/>
              <a:t>Vs. 400-600 Cheyennes</a:t>
            </a:r>
          </a:p>
        </p:txBody>
      </p:sp>
    </p:spTree>
    <p:extLst>
      <p:ext uri="{BB962C8B-B14F-4D97-AF65-F5344CB8AC3E}">
        <p14:creationId xmlns:p14="http://schemas.microsoft.com/office/powerpoint/2010/main" val="351083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7D1B0-ABB4-42A2-BE3D-F239C1C3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98" y="347686"/>
            <a:ext cx="8659837" cy="58163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6F32D9-1FDC-404C-B2A8-72E3D29B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</a:t>
            </a:r>
            <a:r>
              <a:rPr lang="en-US" b="1" dirty="0"/>
              <a:t>Fort Sill, OK  Est. 1869</a:t>
            </a:r>
          </a:p>
        </p:txBody>
      </p:sp>
    </p:spTree>
    <p:extLst>
      <p:ext uri="{BB962C8B-B14F-4D97-AF65-F5344CB8AC3E}">
        <p14:creationId xmlns:p14="http://schemas.microsoft.com/office/powerpoint/2010/main" val="158221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95E3-527A-4C4D-AC09-E467448F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C2CEF60-D9C0-45A5-814F-CC9C3C622B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400" b="20400"/>
          <a:stretch/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166F55-787C-4405-9B79-6B3C4F464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Post-Civil War</a:t>
            </a:r>
          </a:p>
          <a:p>
            <a:r>
              <a:rPr lang="en-US" sz="4400" b="1" dirty="0"/>
              <a:t>Frontier Forts</a:t>
            </a:r>
          </a:p>
          <a:p>
            <a:r>
              <a:rPr lang="en-US" sz="4400" b="1" dirty="0"/>
              <a:t>In Texas</a:t>
            </a:r>
          </a:p>
        </p:txBody>
      </p:sp>
    </p:spTree>
    <p:extLst>
      <p:ext uri="{BB962C8B-B14F-4D97-AF65-F5344CB8AC3E}">
        <p14:creationId xmlns:p14="http://schemas.microsoft.com/office/powerpoint/2010/main" val="127812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EEC45-550E-47F7-84DC-AE71F831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</a:t>
            </a:r>
            <a:r>
              <a:rPr lang="en-US" b="1" dirty="0"/>
              <a:t>Parua S</a:t>
            </a:r>
            <a:r>
              <a:rPr lang="en-US" b="1" strike="sngStrike" dirty="0"/>
              <a:t>uu</a:t>
            </a:r>
            <a:r>
              <a:rPr lang="en-US" b="1" dirty="0"/>
              <a:t>mar</a:t>
            </a:r>
            <a:r>
              <a:rPr lang="en-US" b="1" strike="sngStrike" dirty="0"/>
              <a:t>u</a:t>
            </a:r>
            <a:r>
              <a:rPr lang="en-US" b="1" dirty="0"/>
              <a:t>, Ten Bears, Yamparika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0C9ED-B8DE-4EB7-9D7C-DA48168F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547" y="1589145"/>
            <a:ext cx="5343044" cy="48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4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6ED5-6815-4928-8650-36FF83C9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		Native American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33EE2-5B68-4DD1-9166-B78C59C25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Plains Indians</a:t>
            </a:r>
            <a:r>
              <a:rPr lang="en-US" dirty="0"/>
              <a:t>				</a:t>
            </a:r>
            <a:r>
              <a:rPr lang="en-US" u="sng" dirty="0"/>
              <a:t>Scouts</a:t>
            </a:r>
          </a:p>
          <a:p>
            <a:r>
              <a:rPr lang="en-US" dirty="0"/>
              <a:t>Comanches (northern)			Delawares</a:t>
            </a:r>
          </a:p>
          <a:p>
            <a:r>
              <a:rPr lang="en-US" dirty="0"/>
              <a:t>Kiowas and Kiowa Apaches		Tonkawas</a:t>
            </a:r>
          </a:p>
          <a:p>
            <a:r>
              <a:rPr lang="en-US" dirty="0"/>
              <a:t>Cheyennes					Seminoles</a:t>
            </a:r>
          </a:p>
          <a:p>
            <a:r>
              <a:rPr lang="en-US" dirty="0"/>
              <a:t>Arapahos					Comanches (southern)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7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4D2781-1F31-4574-8CF4-9A3B2AB3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33" y="0"/>
            <a:ext cx="453813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67A089E-4C26-4119-B3FA-3E417F26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b="1" dirty="0"/>
              <a:t>Col. Ranald S. Mackenzie</a:t>
            </a:r>
            <a:br>
              <a:rPr lang="en-US" b="1" dirty="0"/>
            </a:br>
            <a:r>
              <a:rPr lang="en-US" b="1" dirty="0"/>
              <a:t>				“Bad Hand”</a:t>
            </a:r>
          </a:p>
        </p:txBody>
      </p:sp>
    </p:spTree>
    <p:extLst>
      <p:ext uri="{BB962C8B-B14F-4D97-AF65-F5344CB8AC3E}">
        <p14:creationId xmlns:p14="http://schemas.microsoft.com/office/powerpoint/2010/main" val="92510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B64C-0ECA-4513-9BF1-353DE98C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Battle of Blanco Canyon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9FF64F-B4F8-4EE7-90E6-3FB9B4EED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6834" y="987425"/>
            <a:ext cx="3224908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5CF41-2B3F-49E5-8867-7BA8F2BC8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b="1" dirty="0"/>
              <a:t>Crosby County, Texas</a:t>
            </a:r>
          </a:p>
          <a:p>
            <a:endParaRPr lang="en-US" sz="3200" b="1" dirty="0"/>
          </a:p>
          <a:p>
            <a:r>
              <a:rPr lang="en-US" sz="3200" b="1" dirty="0"/>
              <a:t>October 9-15, 1871</a:t>
            </a:r>
          </a:p>
        </p:txBody>
      </p:sp>
    </p:spTree>
    <p:extLst>
      <p:ext uri="{BB962C8B-B14F-4D97-AF65-F5344CB8AC3E}">
        <p14:creationId xmlns:p14="http://schemas.microsoft.com/office/powerpoint/2010/main" val="369505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2220D-91E0-F149-860F-CD6B54E60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0"/>
            <a:ext cx="991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9268DD-561A-4E3D-AEFF-28F99CEC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(First) Battle of McClellan Creek aka Battle of the North Fork of Red River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998891-4B16-4C22-8098-55F331B8D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Gray County, Texas</a:t>
            </a:r>
          </a:p>
          <a:p>
            <a:r>
              <a:rPr lang="en-US" dirty="0"/>
              <a:t>September 29</a:t>
            </a:r>
            <a:r>
              <a:rPr lang="en-US"/>
              <a:t>, 1872</a:t>
            </a:r>
            <a:r>
              <a:rPr lang="en-US" dirty="0"/>
              <a:t>	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4E1C7D-3555-4ACC-AEAD-1BACFE87D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9862" y="2505075"/>
            <a:ext cx="4917638" cy="368458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5E586A-6577-403B-94A2-4461EE03C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		</a:t>
            </a:r>
            <a:r>
              <a:rPr lang="en-US" dirty="0" err="1"/>
              <a:t>Mowway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C517D7-66DC-458C-BC60-D5A193D41C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847" t="4230" r="18093" b="8128"/>
          <a:stretch/>
        </p:blipFill>
        <p:spPr>
          <a:xfrm>
            <a:off x="7474634" y="2710375"/>
            <a:ext cx="2719754" cy="3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0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202</Words>
  <Application>Microsoft Macintosh PowerPoint</Application>
  <PresentationFormat>Widescreen</PresentationFormat>
  <Paragraphs>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                    Fort Sill, OK  Est. 1869</vt:lpstr>
      <vt:lpstr> </vt:lpstr>
      <vt:lpstr>      Parua Suumaru, Ten Bears, Yamparika</vt:lpstr>
      <vt:lpstr>   Native American Groups</vt:lpstr>
      <vt:lpstr>                   Col. Ranald S. Mackenzie     “Bad Hand”</vt:lpstr>
      <vt:lpstr>Battle of Blanco Canyon</vt:lpstr>
      <vt:lpstr>PowerPoint Presentation</vt:lpstr>
      <vt:lpstr>(First) Battle of McClellan Creek aka Battle of the North Fork of Red River</vt:lpstr>
      <vt:lpstr>PowerPoint Presentation</vt:lpstr>
      <vt:lpstr>Second Battle of Adobe Walls June 27, 1874</vt:lpstr>
      <vt:lpstr>PowerPoint Presentation</vt:lpstr>
      <vt:lpstr>Second Battle of Adobe Walls June 27, 1874</vt:lpstr>
      <vt:lpstr>Second Battle of Adobe Walls June 27, 1874</vt:lpstr>
      <vt:lpstr>Red River War</vt:lpstr>
      <vt:lpstr>Col. Nelson A. Miles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Macias</dc:creator>
  <cp:lastModifiedBy>Brian Macias</cp:lastModifiedBy>
  <cp:revision>3</cp:revision>
  <dcterms:created xsi:type="dcterms:W3CDTF">2021-06-10T15:47:55Z</dcterms:created>
  <dcterms:modified xsi:type="dcterms:W3CDTF">2021-06-10T15:55:46Z</dcterms:modified>
</cp:coreProperties>
</file>